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302E-B2DE-4D5D-93EE-EAD328E542A9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26E4-77E8-48C6-875C-9C6BA15C0F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302E-B2DE-4D5D-93EE-EAD328E542A9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26E4-77E8-48C6-875C-9C6BA15C0F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302E-B2DE-4D5D-93EE-EAD328E542A9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26E4-77E8-48C6-875C-9C6BA15C0F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302E-B2DE-4D5D-93EE-EAD328E542A9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26E4-77E8-48C6-875C-9C6BA15C0F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302E-B2DE-4D5D-93EE-EAD328E542A9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26E4-77E8-48C6-875C-9C6BA15C0F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302E-B2DE-4D5D-93EE-EAD328E542A9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26E4-77E8-48C6-875C-9C6BA15C0F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302E-B2DE-4D5D-93EE-EAD328E542A9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26E4-77E8-48C6-875C-9C6BA15C0F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302E-B2DE-4D5D-93EE-EAD328E542A9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26E4-77E8-48C6-875C-9C6BA15C0F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302E-B2DE-4D5D-93EE-EAD328E542A9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26E4-77E8-48C6-875C-9C6BA15C0F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302E-B2DE-4D5D-93EE-EAD328E542A9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26E4-77E8-48C6-875C-9C6BA15C0F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302E-B2DE-4D5D-93EE-EAD328E542A9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26E4-77E8-48C6-875C-9C6BA15C0F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1302E-B2DE-4D5D-93EE-EAD328E542A9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E26E4-77E8-48C6-875C-9C6BA15C0F3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2924944"/>
            <a:ext cx="2376264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Отделение социального обслуживания граждан пожилого возраста и инвалидов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75856" y="2924944"/>
            <a:ext cx="2376264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Отделение профилактики  безнадзорности детей и подростков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868144" y="2924944"/>
            <a:ext cx="2592288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Отделение социального приюта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627784" y="404664"/>
            <a:ext cx="4176464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Аппарат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Муниципального бюджетного учреждения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«Комплексный центр социального обслуживания населения </a:t>
            </a:r>
            <a:r>
              <a:rPr lang="ru-RU" dirty="0" err="1" smtClean="0">
                <a:solidFill>
                  <a:schemeClr val="tx1"/>
                </a:solidFill>
              </a:rPr>
              <a:t>Городищенского</a:t>
            </a:r>
            <a:r>
              <a:rPr lang="ru-RU" dirty="0" smtClean="0">
                <a:solidFill>
                  <a:schemeClr val="tx1"/>
                </a:solidFill>
              </a:rPr>
              <a:t> района»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 flipV="1">
            <a:off x="2123728" y="2420888"/>
            <a:ext cx="108012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4283968" y="2636912"/>
            <a:ext cx="5760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6012160" y="2348880"/>
            <a:ext cx="136815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30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DreamLair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PC</cp:lastModifiedBy>
  <cp:revision>2</cp:revision>
  <dcterms:created xsi:type="dcterms:W3CDTF">2024-06-06T13:31:42Z</dcterms:created>
  <dcterms:modified xsi:type="dcterms:W3CDTF">2024-06-06T13:47:01Z</dcterms:modified>
</cp:coreProperties>
</file>