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5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1302E-B2DE-4D5D-93EE-EAD328E542A9}" type="datetimeFigureOut">
              <a:rPr lang="ru-RU" smtClean="0"/>
              <a:pPr/>
              <a:t>27.07.2026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E26E4-77E8-48C6-875C-9C6BA15C0F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1302E-B2DE-4D5D-93EE-EAD328E542A9}" type="datetimeFigureOut">
              <a:rPr lang="ru-RU" smtClean="0"/>
              <a:pPr/>
              <a:t>27.07.2026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E26E4-77E8-48C6-875C-9C6BA15C0F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1302E-B2DE-4D5D-93EE-EAD328E542A9}" type="datetimeFigureOut">
              <a:rPr lang="ru-RU" smtClean="0"/>
              <a:pPr/>
              <a:t>27.07.2026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E26E4-77E8-48C6-875C-9C6BA15C0F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1302E-B2DE-4D5D-93EE-EAD328E542A9}" type="datetimeFigureOut">
              <a:rPr lang="ru-RU" smtClean="0"/>
              <a:pPr/>
              <a:t>27.07.2026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E26E4-77E8-48C6-875C-9C6BA15C0F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1302E-B2DE-4D5D-93EE-EAD328E542A9}" type="datetimeFigureOut">
              <a:rPr lang="ru-RU" smtClean="0"/>
              <a:pPr/>
              <a:t>27.07.2026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E26E4-77E8-48C6-875C-9C6BA15C0F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1302E-B2DE-4D5D-93EE-EAD328E542A9}" type="datetimeFigureOut">
              <a:rPr lang="ru-RU" smtClean="0"/>
              <a:pPr/>
              <a:t>27.07.2026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E26E4-77E8-48C6-875C-9C6BA15C0F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1302E-B2DE-4D5D-93EE-EAD328E542A9}" type="datetimeFigureOut">
              <a:rPr lang="ru-RU" smtClean="0"/>
              <a:pPr/>
              <a:t>27.07.2026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E26E4-77E8-48C6-875C-9C6BA15C0F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1302E-B2DE-4D5D-93EE-EAD328E542A9}" type="datetimeFigureOut">
              <a:rPr lang="ru-RU" smtClean="0"/>
              <a:pPr/>
              <a:t>27.07.2026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E26E4-77E8-48C6-875C-9C6BA15C0F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1302E-B2DE-4D5D-93EE-EAD328E542A9}" type="datetimeFigureOut">
              <a:rPr lang="ru-RU" smtClean="0"/>
              <a:pPr/>
              <a:t>27.07.2026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E26E4-77E8-48C6-875C-9C6BA15C0F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1302E-B2DE-4D5D-93EE-EAD328E542A9}" type="datetimeFigureOut">
              <a:rPr lang="ru-RU" smtClean="0"/>
              <a:pPr/>
              <a:t>27.07.2026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E26E4-77E8-48C6-875C-9C6BA15C0F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1302E-B2DE-4D5D-93EE-EAD328E542A9}" type="datetimeFigureOut">
              <a:rPr lang="ru-RU" smtClean="0"/>
              <a:pPr/>
              <a:t>27.07.2026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E26E4-77E8-48C6-875C-9C6BA15C0F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71302E-B2DE-4D5D-93EE-EAD328E542A9}" type="datetimeFigureOut">
              <a:rPr lang="ru-RU" smtClean="0"/>
              <a:pPr/>
              <a:t>27.07.2026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4E26E4-77E8-48C6-875C-9C6BA15C0F3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11560" y="2924944"/>
            <a:ext cx="2376264" cy="15841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Отделение социального обслуживания граждан пожилого возраста и инвалидов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275856" y="2924944"/>
            <a:ext cx="2376264" cy="15841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Отделение профилактики  безнадзорности детей и подростков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868144" y="2924944"/>
            <a:ext cx="2592288" cy="15841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Отделение социального приюта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627784" y="404664"/>
            <a:ext cx="4176464" cy="19442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Аппарат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Государственное </a:t>
            </a:r>
            <a:r>
              <a:rPr lang="ru-RU" dirty="0" smtClean="0">
                <a:solidFill>
                  <a:schemeClr val="tx1"/>
                </a:solidFill>
              </a:rPr>
              <a:t>бюджетного </a:t>
            </a:r>
            <a:r>
              <a:rPr lang="ru-RU" dirty="0" smtClean="0">
                <a:solidFill>
                  <a:schemeClr val="tx1"/>
                </a:solidFill>
              </a:rPr>
              <a:t>учреждения </a:t>
            </a:r>
            <a:r>
              <a:rPr lang="ru-RU" smtClean="0">
                <a:solidFill>
                  <a:schemeClr val="tx1"/>
                </a:solidFill>
              </a:rPr>
              <a:t>Пензенской области </a:t>
            </a:r>
            <a:endParaRPr lang="ru-RU" dirty="0" smtClean="0">
              <a:solidFill>
                <a:schemeClr val="tx1"/>
              </a:solidFill>
            </a:endParaRP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«Комплексный центр социального обслуживания населения </a:t>
            </a:r>
            <a:r>
              <a:rPr lang="ru-RU" dirty="0" err="1" smtClean="0">
                <a:solidFill>
                  <a:schemeClr val="tx1"/>
                </a:solidFill>
              </a:rPr>
              <a:t>Городищенского</a:t>
            </a:r>
            <a:r>
              <a:rPr lang="ru-RU" dirty="0" smtClean="0">
                <a:solidFill>
                  <a:schemeClr val="tx1"/>
                </a:solidFill>
              </a:rPr>
              <a:t> района»</a:t>
            </a:r>
            <a:endParaRPr lang="ru-RU" dirty="0">
              <a:solidFill>
                <a:schemeClr val="tx1"/>
              </a:solidFill>
            </a:endParaRPr>
          </a:p>
        </p:txBody>
      </p:sp>
      <p:cxnSp>
        <p:nvCxnSpPr>
          <p:cNvPr id="9" name="Прямая со стрелкой 8"/>
          <p:cNvCxnSpPr/>
          <p:nvPr/>
        </p:nvCxnSpPr>
        <p:spPr>
          <a:xfrm rot="10800000" flipV="1">
            <a:off x="2123728" y="2420888"/>
            <a:ext cx="1080120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rot="5400000">
            <a:off x="4283968" y="2636912"/>
            <a:ext cx="57606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6012160" y="2348880"/>
            <a:ext cx="1368152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32</Words>
  <Application>Microsoft Office PowerPoint</Application>
  <PresentationFormat>Экран (4:3)</PresentationFormat>
  <Paragraphs>6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Company>DreamLair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PC</dc:creator>
  <cp:lastModifiedBy>1</cp:lastModifiedBy>
  <cp:revision>3</cp:revision>
  <dcterms:created xsi:type="dcterms:W3CDTF">2024-06-06T13:31:42Z</dcterms:created>
  <dcterms:modified xsi:type="dcterms:W3CDTF">2026-07-27T08:01:28Z</dcterms:modified>
</cp:coreProperties>
</file>